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0" r:id="rId5"/>
    <p:sldId id="281" r:id="rId6"/>
    <p:sldId id="276" r:id="rId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0B3431-D715-42CE-8DA8-E0791A11A015}" v="61" dt="2024-09-19T23:05:19.9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3712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9266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8692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15137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835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37907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12739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49256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4604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273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1000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10C05-8007-486A-B79B-DE594FC58493}" type="datetimeFigureOut">
              <a:rPr lang="es-CO" smtClean="0"/>
              <a:t>19/09/2024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35901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../Desktop/Manual%20de%20Instalaci&#243;n%20del%20Proyecto%20Remixxed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/>
        </p:nvGrpSpPr>
        <p:grpSpPr>
          <a:xfrm>
            <a:off x="357116" y="324134"/>
            <a:ext cx="11477767" cy="6209732"/>
            <a:chOff x="300251" y="313899"/>
            <a:chExt cx="11477767" cy="6209732"/>
          </a:xfrm>
        </p:grpSpPr>
        <p:sp>
          <p:nvSpPr>
            <p:cNvPr id="4" name="Rectángulo redondeado 3"/>
            <p:cNvSpPr/>
            <p:nvPr/>
          </p:nvSpPr>
          <p:spPr>
            <a:xfrm>
              <a:off x="300251" y="313899"/>
              <a:ext cx="11477767" cy="6209732"/>
            </a:xfrm>
            <a:prstGeom prst="roundRect">
              <a:avLst>
                <a:gd name="adj" fmla="val 1161"/>
              </a:avLst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61824" y="5079955"/>
              <a:ext cx="1476375" cy="1307198"/>
            </a:xfrm>
            <a:prstGeom prst="rect">
              <a:avLst/>
            </a:prstGeom>
          </p:spPr>
        </p:pic>
      </p:grpSp>
      <p:sp>
        <p:nvSpPr>
          <p:cNvPr id="6" name="CuadroTexto 5"/>
          <p:cNvSpPr txBox="1"/>
          <p:nvPr/>
        </p:nvSpPr>
        <p:spPr>
          <a:xfrm>
            <a:off x="8398111" y="1087747"/>
            <a:ext cx="2756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REMIXXED</a:t>
            </a:r>
          </a:p>
        </p:txBody>
      </p:sp>
      <p:sp>
        <p:nvSpPr>
          <p:cNvPr id="9" name="Google Shape;51;p2"/>
          <p:cNvSpPr txBox="1"/>
          <p:nvPr/>
        </p:nvSpPr>
        <p:spPr>
          <a:xfrm>
            <a:off x="3762233" y="2842767"/>
            <a:ext cx="657578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b="0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Presentado Por: Esteban Sánchez </a:t>
            </a:r>
          </a:p>
          <a:p>
            <a:r>
              <a:rPr lang="es-CO" sz="2000" dirty="0">
                <a:solidFill>
                  <a:schemeClr val="dk1"/>
                </a:solidFill>
                <a:cs typeface="Calibri" panose="020F0502020204030204"/>
              </a:rPr>
              <a:t>                             Diego Guzmán </a:t>
            </a:r>
          </a:p>
          <a:p>
            <a:r>
              <a:rPr lang="es-CO" sz="2000" dirty="0"/>
              <a:t>                              Felipe Franco</a:t>
            </a:r>
            <a:endParaRPr lang="es-CO" sz="2000" dirty="0">
              <a:cs typeface="Calibri"/>
            </a:endParaRPr>
          </a:p>
          <a:p>
            <a:r>
              <a:rPr lang="es-CO" sz="2000" dirty="0"/>
              <a:t>                              Esteban Reina</a:t>
            </a:r>
            <a:endParaRPr lang="es-CO" sz="2000" dirty="0">
              <a:cs typeface="Calibri" panose="020F0502020204030204"/>
            </a:endParaRPr>
          </a:p>
          <a:p>
            <a:endParaRPr lang="es-CO" sz="20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54363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redondeado 3"/>
          <p:cNvSpPr/>
          <p:nvPr/>
        </p:nvSpPr>
        <p:spPr>
          <a:xfrm>
            <a:off x="370589" y="313899"/>
            <a:ext cx="11477767" cy="6209732"/>
          </a:xfrm>
          <a:prstGeom prst="roundRect">
            <a:avLst>
              <a:gd name="adj" fmla="val 1161"/>
            </a:avLst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1981" y="493887"/>
            <a:ext cx="1149459" cy="941018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4051195" y="2464658"/>
            <a:ext cx="4347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REMIXXED</a:t>
            </a:r>
          </a:p>
        </p:txBody>
      </p:sp>
      <p:sp>
        <p:nvSpPr>
          <p:cNvPr id="12" name="Google Shape;58;p3"/>
          <p:cNvSpPr/>
          <p:nvPr/>
        </p:nvSpPr>
        <p:spPr>
          <a:xfrm flipV="1">
            <a:off x="4520983" y="3383335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3385624" y="3652816"/>
            <a:ext cx="6096000" cy="77380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0" marR="12700" lvl="0">
              <a:lnSpc>
                <a:spcPct val="128000"/>
              </a:lnSpc>
              <a:spcBef>
                <a:spcPts val="100"/>
              </a:spcBef>
              <a:buClr>
                <a:schemeClr val="dk1"/>
              </a:buClr>
              <a:buSzPts val="1100"/>
            </a:pPr>
            <a:r>
              <a:rPr lang="es-MX" dirty="0">
                <a:solidFill>
                  <a:srgbClr val="6C6C6C"/>
                </a:solidFill>
                <a:ea typeface="Calibri"/>
                <a:cs typeface="Calibri"/>
                <a:sym typeface="Calibri"/>
              </a:rPr>
              <a:t>Software de streaming y publicidad para artistas emergentes.</a:t>
            </a:r>
          </a:p>
          <a:p>
            <a:pPr marL="12700" marR="5080" lvl="0">
              <a:lnSpc>
                <a:spcPct val="128000"/>
              </a:lnSpc>
            </a:pPr>
            <a:endParaRPr lang="es-MX" dirty="0">
              <a:solidFill>
                <a:srgbClr val="6C6C6C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269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0053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8369225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</a:rPr>
              <a:t>Objetivo General</a:t>
            </a:r>
            <a:endParaRPr lang="es-CO" sz="4000" dirty="0">
              <a:latin typeface="+mn-lt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2E4FC7C-A56E-29F5-A966-576A471A65D5}"/>
              </a:ext>
            </a:extLst>
          </p:cNvPr>
          <p:cNvSpPr txBox="1"/>
          <p:nvPr/>
        </p:nvSpPr>
        <p:spPr>
          <a:xfrm>
            <a:off x="383158" y="1502688"/>
            <a:ext cx="616357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MX" sz="2800" dirty="0"/>
          </a:p>
          <a:p>
            <a:r>
              <a:rPr lang="es-MX" sz="2800" dirty="0"/>
              <a:t>Objetivo general :</a:t>
            </a:r>
          </a:p>
          <a:p>
            <a:r>
              <a:rPr lang="es-MX" sz="2800" dirty="0"/>
              <a:t>Desarrollar un software accesible que potencie la gestión artística, proporcionando herramientas intuitivas para la promoción y comercialización de su obra, con el fin de facilitar su inserción en la escena artística y maximizar su visibilidad.</a:t>
            </a:r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9031AF1-33F1-CC66-D5BB-3D4466102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4866" y="1500532"/>
            <a:ext cx="3408153" cy="511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330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-10886"/>
            <a:ext cx="12192000" cy="1190443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9824810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</a:rPr>
              <a:t>Manual de usuario</a:t>
            </a:r>
            <a:endParaRPr lang="es-ES" dirty="0"/>
          </a:p>
        </p:txBody>
      </p:sp>
      <p:pic>
        <p:nvPicPr>
          <p:cNvPr id="2" name="WhatsApp Video 2024-09-19 at 5.52.02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3139" y="1380790"/>
            <a:ext cx="9108057" cy="512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05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-10886"/>
            <a:ext cx="12192000" cy="1190443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5" name="Google Shape;65;p4"/>
          <p:cNvSpPr txBox="1">
            <a:spLocks/>
          </p:cNvSpPr>
          <p:nvPr/>
        </p:nvSpPr>
        <p:spPr>
          <a:xfrm>
            <a:off x="348763" y="270474"/>
            <a:ext cx="9824810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  <a:hlinkClick r:id="rId3" action="ppaction://hlinkfile"/>
              </a:rPr>
              <a:t>Manual de </a:t>
            </a:r>
            <a:r>
              <a:rPr lang="es-CO" sz="4000" dirty="0" err="1" smtClean="0">
                <a:solidFill>
                  <a:srgbClr val="FFFFFF"/>
                </a:solidFill>
                <a:latin typeface="+mn-lt"/>
                <a:hlinkClick r:id="rId3" action="ppaction://hlinkfile"/>
              </a:rPr>
              <a:t>instalacion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6438" y="1460917"/>
            <a:ext cx="7944818" cy="505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80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-10886"/>
            <a:ext cx="12192000" cy="1190443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9824810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Calibri"/>
                <a:ea typeface="Calibri Light"/>
                <a:cs typeface="Calibri"/>
              </a:rPr>
              <a:t>FIN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95AB8B6-AC58-F818-7702-7C5379F57668}"/>
              </a:ext>
            </a:extLst>
          </p:cNvPr>
          <p:cNvSpPr txBox="1"/>
          <p:nvPr/>
        </p:nvSpPr>
        <p:spPr>
          <a:xfrm>
            <a:off x="4365171" y="4588328"/>
            <a:ext cx="347798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800" dirty="0">
                <a:cs typeface="Calibri"/>
              </a:rPr>
              <a:t>GRACIAS POR VER</a:t>
            </a:r>
            <a:endParaRPr lang="es-ES" sz="2800" dirty="0"/>
          </a:p>
        </p:txBody>
      </p:sp>
      <p:pic>
        <p:nvPicPr>
          <p:cNvPr id="5" name="Imagen 4" descr="Descifrando el código: ¿Qué es un lenguaje de programación? | HACK A BOSS">
            <a:extLst>
              <a:ext uri="{FF2B5EF4-FFF2-40B4-BE49-F238E27FC236}">
                <a16:creationId xmlns:a16="http://schemas.microsoft.com/office/drawing/2014/main" id="{DE1A0A8B-5490-56C2-884D-90740C572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5155"/>
            <a:ext cx="3614056" cy="2450289"/>
          </a:xfrm>
          <a:prstGeom prst="rect">
            <a:avLst/>
          </a:prstGeom>
        </p:spPr>
      </p:pic>
      <p:pic>
        <p:nvPicPr>
          <p:cNvPr id="6" name="Imagen 5" descr="Qué es un lenguaje de programación de alto nivel? Y porque saberlo">
            <a:extLst>
              <a:ext uri="{FF2B5EF4-FFF2-40B4-BE49-F238E27FC236}">
                <a16:creationId xmlns:a16="http://schemas.microsoft.com/office/drawing/2014/main" id="{8D4A4673-D851-C893-D163-A41CE2FB0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0" y="1175478"/>
            <a:ext cx="3810000" cy="2471414"/>
          </a:xfrm>
          <a:prstGeom prst="rect">
            <a:avLst/>
          </a:prstGeom>
        </p:spPr>
      </p:pic>
      <p:pic>
        <p:nvPicPr>
          <p:cNvPr id="8" name="Imagen 7" descr="La Ciencia También Es Para Barbie! (Parte 1), 55% OFF">
            <a:extLst>
              <a:ext uri="{FF2B5EF4-FFF2-40B4-BE49-F238E27FC236}">
                <a16:creationId xmlns:a16="http://schemas.microsoft.com/office/drawing/2014/main" id="{3D4AEC11-AE9E-0799-607F-1A8F4ADF8D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1" y="1170846"/>
            <a:ext cx="4103912" cy="245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26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69</Words>
  <Application>Microsoft Office PowerPoint</Application>
  <PresentationFormat>Panorámica</PresentationFormat>
  <Paragraphs>18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Julian Andres</dc:creator>
  <cp:lastModifiedBy>Esteban</cp:lastModifiedBy>
  <cp:revision>233</cp:revision>
  <dcterms:created xsi:type="dcterms:W3CDTF">2022-12-07T18:16:03Z</dcterms:created>
  <dcterms:modified xsi:type="dcterms:W3CDTF">2024-09-20T00:32:06Z</dcterms:modified>
</cp:coreProperties>
</file>

<file path=docProps/thumbnail.jpeg>
</file>